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5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3ED6D183-49F9-4578-BBEE-D1F220EB8C22}"/>
    <pc:docChg chg="custSel modSld">
      <pc:chgData name="Narelle Wheaton" userId="6e1b2b30-480e-4f91-806b-6735d5b9e446" providerId="ADAL" clId="{3ED6D183-49F9-4578-BBEE-D1F220EB8C22}" dt="2023-08-10T03:16:13.648" v="19" actId="14100"/>
      <pc:docMkLst>
        <pc:docMk/>
      </pc:docMkLst>
      <pc:sldChg chg="modSp mod">
        <pc:chgData name="Narelle Wheaton" userId="6e1b2b30-480e-4f91-806b-6735d5b9e446" providerId="ADAL" clId="{3ED6D183-49F9-4578-BBEE-D1F220EB8C22}" dt="2023-08-10T03:16:13.648" v="19" actId="14100"/>
        <pc:sldMkLst>
          <pc:docMk/>
          <pc:sldMk cId="1519314776" sldId="256"/>
        </pc:sldMkLst>
        <pc:spChg chg="mod">
          <ac:chgData name="Narelle Wheaton" userId="6e1b2b30-480e-4f91-806b-6735d5b9e446" providerId="ADAL" clId="{3ED6D183-49F9-4578-BBEE-D1F220EB8C22}" dt="2023-08-10T03:16:13.648" v="19" actId="14100"/>
          <ac:spMkLst>
            <pc:docMk/>
            <pc:sldMk cId="1519314776" sldId="256"/>
            <ac:spMk id="3" creationId="{4398D786-42E1-4DAC-9697-80304EDD51A6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C5E095-18EA-4F83-9174-BBA297121C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1AA7D21-9234-49DC-964D-B000F31A0D2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ACD195-66F9-4F92-BDCD-EDB125D3A9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FFE7A6-33A8-45EB-BE7C-17F3752E7143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E03F8C-996F-4370-94FB-A13E818D40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1852C8-3976-48EC-92E0-FF4056AC2C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BE2603-4412-4091-95FB-0989ABAB15D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50312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556C03-10E9-4649-9CFB-8F8EF4241F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BD3799C-A4B5-4280-8B4F-BAA6EE5CA49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003C46-4199-460C-A009-425C5892AC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FFE7A6-33A8-45EB-BE7C-17F3752E7143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7CDD6F-02EF-448B-9D9D-C24228D5E5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9910D4-8036-44E3-BC97-402ACF828A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BE2603-4412-4091-95FB-0989ABAB15D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007188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7119FEF-87FF-43B6-B310-FD0F270AF4A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378B1D2-1671-4042-B255-098D88A8430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F3A778-34D9-4F41-A440-A8A75C2AB2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FFE7A6-33A8-45EB-BE7C-17F3752E7143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B8D662-0F33-4368-BB9C-A08B7E0F8B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82B714-C842-4839-A896-02F6235676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BE2603-4412-4091-95FB-0989ABAB15D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636086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C3189E-F9E5-4B32-A446-74ADFE3986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8DBE45-9FA6-4AF8-981E-7DA557B1DA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92F2E3-B604-4896-A5B4-9BE790B875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FFE7A6-33A8-45EB-BE7C-17F3752E7143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977FF0-A052-47A8-8AC4-4419F0D9C0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79787C-AB26-4F52-84BF-0BBB0868E9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BE2603-4412-4091-95FB-0989ABAB15D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493659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EDB833-73C2-4C4C-9E1A-C8FA275B14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4AA7D4-9CD0-4A04-9903-BB8016B95C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C6E7C4-9F5D-4214-AD06-975D770A95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FFE7A6-33A8-45EB-BE7C-17F3752E7143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E36668-E221-4EAD-9879-A68BB1E9A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AC7858-116B-49DD-8D46-8A987F5689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BE2603-4412-4091-95FB-0989ABAB15D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692473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9E21AF-04B2-433F-B339-525F709458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FC03A6-A9D1-4DED-89D6-CD885378F44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C497EC0-E96C-4BCF-9206-4D69776EB7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80B0CD-21E8-41BC-844E-FB5889BECF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FFE7A6-33A8-45EB-BE7C-17F3752E7143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F818613-9BF0-4361-A224-BF6912B15A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8DD728C-076D-4F0E-B3E1-0A00B91C42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BE2603-4412-4091-95FB-0989ABAB15D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93000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008855-CDB4-4194-B5B2-C5399ED0E9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5ADFB1-7587-471A-9708-8649AF60A4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54EFD3F-8148-47D0-8D2B-0C2748CC36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B83F11B-65C3-4416-809B-39CC6280DEA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BB16D40-C217-40CA-B808-8DA59EF7FDF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926E00E-EEDC-4F4A-B952-520A2A880A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FFE7A6-33A8-45EB-BE7C-17F3752E7143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1D14E1B-7432-4F5B-A540-C0BBE6EEB7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B0181B2-9132-40F7-A5B3-BF844E50BB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BE2603-4412-4091-95FB-0989ABAB15D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732066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AC739-0B7C-4996-8CAF-EAF3F1F768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79844BC-313F-4982-BABC-231AE22050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FFE7A6-33A8-45EB-BE7C-17F3752E7143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53CBC46-C28B-4B90-8757-E97B443BE5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5057E6B-4AE8-4D99-BBC5-DA750544AE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BE2603-4412-4091-95FB-0989ABAB15D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793836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D9A1A92-E08B-4635-90A6-ABE01E8D6E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FFE7A6-33A8-45EB-BE7C-17F3752E7143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F4A24E3-48DE-4510-B0E1-F8D3F1F170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F2F106C-EEDF-4BBE-A42D-DD73BDF25D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BE2603-4412-4091-95FB-0989ABAB15D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251706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A5A9FB-E925-408C-9E76-2472E11853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35874B-2713-4169-BE11-04BCF8C14E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5FA275E-D964-48D8-97E7-B4167D1E14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5DDDE82-FD5E-4124-9C4A-B253477321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FFE7A6-33A8-45EB-BE7C-17F3752E7143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8BC01AF-AA8E-493F-946F-77FCE9F6E9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172D867-5E52-47A4-B48A-80DA7093D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BE2603-4412-4091-95FB-0989ABAB15D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410846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8619B7-986B-46EF-AB66-66959B82D1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836096A-E878-47C2-8B13-FC229C40B85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0FFA172-BA2A-4B26-BA62-4F4F6A9544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0EA571F-8777-4519-B0A3-469ED0B3FB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FFE7A6-33A8-45EB-BE7C-17F3752E7143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E62AB19-FFE0-4FDE-B941-69A123023D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8382D3A-DBC0-48E6-B039-D99AAA0792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BE2603-4412-4091-95FB-0989ABAB15D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379557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7149869-F215-4495-B02B-58E9E5E271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6FCBAE-22FC-4337-9C9A-306A747B3C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3791BA-5D12-4022-A1B5-A875C46A4F2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FFE7A6-33A8-45EB-BE7C-17F3752E7143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E08624-93DC-4A23-9527-EB899ED4A21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2FAEF6-A47C-4D05-A5AF-251B6D32B8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BE2603-4412-4091-95FB-0989ABAB15D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093977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398D786-42E1-4DAC-9697-80304EDD51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93371" y="701040"/>
            <a:ext cx="9657805" cy="5598159"/>
          </a:xfrm>
        </p:spPr>
        <p:txBody>
          <a:bodyPr>
            <a:normAutofit lnSpcReduction="10000"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Verse 1</a:t>
            </a:r>
          </a:p>
          <a:p>
            <a:r>
              <a:rPr lang="en-US" sz="4000" dirty="0">
                <a:solidFill>
                  <a:schemeClr val="bg1"/>
                </a:solidFill>
              </a:rPr>
              <a:t>There is a better world, they say,</a:t>
            </a:r>
          </a:p>
          <a:p>
            <a:r>
              <a:rPr lang="en-US" sz="4000" dirty="0">
                <a:solidFill>
                  <a:schemeClr val="bg1"/>
                </a:solidFill>
              </a:rPr>
              <a:t>O so bright!</a:t>
            </a:r>
          </a:p>
          <a:p>
            <a:r>
              <a:rPr lang="en-US" sz="4000" dirty="0">
                <a:solidFill>
                  <a:schemeClr val="bg1"/>
                </a:solidFill>
              </a:rPr>
              <a:t>Where sin and woe are done away,</a:t>
            </a:r>
          </a:p>
          <a:p>
            <a:r>
              <a:rPr lang="en-US" sz="4000" dirty="0">
                <a:solidFill>
                  <a:schemeClr val="bg1"/>
                </a:solidFill>
              </a:rPr>
              <a:t>O so bright!</a:t>
            </a:r>
          </a:p>
          <a:p>
            <a:r>
              <a:rPr lang="en-US" sz="4000" dirty="0">
                <a:solidFill>
                  <a:schemeClr val="bg1"/>
                </a:solidFill>
              </a:rPr>
              <a:t>And music fills the balmy air,</a:t>
            </a:r>
          </a:p>
          <a:p>
            <a:r>
              <a:rPr lang="en-US" sz="4000" dirty="0">
                <a:solidFill>
                  <a:schemeClr val="bg1"/>
                </a:solidFill>
              </a:rPr>
              <a:t>And angels with bright wings are there,</a:t>
            </a:r>
          </a:p>
          <a:p>
            <a:r>
              <a:rPr lang="en-US" sz="4000" dirty="0">
                <a:solidFill>
                  <a:schemeClr val="bg1"/>
                </a:solidFill>
              </a:rPr>
              <a:t>And harps of gold and mansions fair,</a:t>
            </a:r>
          </a:p>
          <a:p>
            <a:r>
              <a:rPr lang="en-US" sz="4000" dirty="0">
                <a:solidFill>
                  <a:schemeClr val="bg1"/>
                </a:solidFill>
              </a:rPr>
              <a:t>O so bright!</a:t>
            </a:r>
          </a:p>
        </p:txBody>
      </p:sp>
    </p:spTree>
    <p:extLst>
      <p:ext uri="{BB962C8B-B14F-4D97-AF65-F5344CB8AC3E}">
        <p14:creationId xmlns:p14="http://schemas.microsoft.com/office/powerpoint/2010/main" val="15193147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398D786-42E1-4DAC-9697-80304EDD51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568960"/>
            <a:ext cx="9560560" cy="5841999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Verse 2.</a:t>
            </a:r>
          </a:p>
          <a:p>
            <a:r>
              <a:rPr lang="en-US" sz="4000" dirty="0">
                <a:solidFill>
                  <a:schemeClr val="bg1"/>
                </a:solidFill>
              </a:rPr>
              <a:t>No clouds e'er pass along that sky,</a:t>
            </a:r>
          </a:p>
          <a:p>
            <a:r>
              <a:rPr lang="en-US" sz="4000" dirty="0">
                <a:solidFill>
                  <a:schemeClr val="bg1"/>
                </a:solidFill>
              </a:rPr>
              <a:t>Happy land!</a:t>
            </a:r>
          </a:p>
          <a:p>
            <a:r>
              <a:rPr lang="en-US" sz="4000" dirty="0">
                <a:solidFill>
                  <a:schemeClr val="bg1"/>
                </a:solidFill>
              </a:rPr>
              <a:t>No teardrops glisten in the eye,</a:t>
            </a:r>
          </a:p>
          <a:p>
            <a:r>
              <a:rPr lang="en-US" sz="4000" dirty="0">
                <a:solidFill>
                  <a:schemeClr val="bg1"/>
                </a:solidFill>
              </a:rPr>
              <a:t>Happy land!</a:t>
            </a:r>
          </a:p>
          <a:p>
            <a:r>
              <a:rPr lang="en-US" sz="4000" dirty="0">
                <a:solidFill>
                  <a:schemeClr val="bg1"/>
                </a:solidFill>
              </a:rPr>
              <a:t>They drink the gushing streams of grace,</a:t>
            </a:r>
          </a:p>
          <a:p>
            <a:r>
              <a:rPr lang="en-US" sz="4000" dirty="0">
                <a:solidFill>
                  <a:schemeClr val="bg1"/>
                </a:solidFill>
              </a:rPr>
              <a:t>And gaze upon the Savior's face</a:t>
            </a:r>
          </a:p>
          <a:p>
            <a:r>
              <a:rPr lang="en-US" sz="4000" dirty="0">
                <a:solidFill>
                  <a:schemeClr val="bg1"/>
                </a:solidFill>
              </a:rPr>
              <a:t>Whose brightness fills the holy place;</a:t>
            </a:r>
          </a:p>
          <a:p>
            <a:r>
              <a:rPr lang="en-US" sz="4000" dirty="0">
                <a:solidFill>
                  <a:schemeClr val="bg1"/>
                </a:solidFill>
              </a:rPr>
              <a:t>Happy land!</a:t>
            </a:r>
          </a:p>
        </p:txBody>
      </p:sp>
    </p:spTree>
    <p:extLst>
      <p:ext uri="{BB962C8B-B14F-4D97-AF65-F5344CB8AC3E}">
        <p14:creationId xmlns:p14="http://schemas.microsoft.com/office/powerpoint/2010/main" val="16626622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398D786-42E1-4DAC-9697-80304EDD51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17600" y="609600"/>
            <a:ext cx="9550400" cy="5648959"/>
          </a:xfrm>
        </p:spPr>
        <p:txBody>
          <a:bodyPr>
            <a:normAutofit lnSpcReduction="10000"/>
          </a:bodyPr>
          <a:lstStyle/>
          <a:p>
            <a:r>
              <a:rPr lang="en-US" dirty="0">
                <a:solidFill>
                  <a:schemeClr val="bg1"/>
                </a:solidFill>
              </a:rPr>
              <a:t>Verse 3.</a:t>
            </a:r>
          </a:p>
          <a:p>
            <a:r>
              <a:rPr lang="en-US" sz="4000" dirty="0">
                <a:solidFill>
                  <a:schemeClr val="bg1"/>
                </a:solidFill>
              </a:rPr>
              <a:t>And wicked things and beasts of prey</a:t>
            </a:r>
          </a:p>
          <a:p>
            <a:r>
              <a:rPr lang="en-US" sz="4000" dirty="0">
                <a:solidFill>
                  <a:schemeClr val="bg1"/>
                </a:solidFill>
              </a:rPr>
              <a:t>Come not there!</a:t>
            </a:r>
          </a:p>
          <a:p>
            <a:r>
              <a:rPr lang="en-US" sz="4000" dirty="0">
                <a:solidFill>
                  <a:schemeClr val="bg1"/>
                </a:solidFill>
              </a:rPr>
              <a:t>And ruthless death and fierce decay</a:t>
            </a:r>
          </a:p>
          <a:p>
            <a:r>
              <a:rPr lang="en-US" sz="4000" dirty="0">
                <a:solidFill>
                  <a:schemeClr val="bg1"/>
                </a:solidFill>
              </a:rPr>
              <a:t>Come not there!</a:t>
            </a:r>
          </a:p>
          <a:p>
            <a:r>
              <a:rPr lang="en-US" sz="4000" dirty="0">
                <a:solidFill>
                  <a:schemeClr val="bg1"/>
                </a:solidFill>
              </a:rPr>
              <a:t>There all are holy, all are good;</a:t>
            </a:r>
          </a:p>
          <a:p>
            <a:r>
              <a:rPr lang="en-US" sz="4000" dirty="0">
                <a:solidFill>
                  <a:schemeClr val="bg1"/>
                </a:solidFill>
              </a:rPr>
              <a:t>But hearts unwashed in Jesus' blood,</a:t>
            </a:r>
          </a:p>
          <a:p>
            <a:r>
              <a:rPr lang="en-US" sz="4000" dirty="0">
                <a:solidFill>
                  <a:schemeClr val="bg1"/>
                </a:solidFill>
              </a:rPr>
              <a:t>And guilty sinners unrenewed,</a:t>
            </a:r>
          </a:p>
          <a:p>
            <a:r>
              <a:rPr lang="en-US" sz="4000" dirty="0">
                <a:solidFill>
                  <a:schemeClr val="bg1"/>
                </a:solidFill>
              </a:rPr>
              <a:t>Come not there!</a:t>
            </a:r>
          </a:p>
        </p:txBody>
      </p:sp>
    </p:spTree>
    <p:extLst>
      <p:ext uri="{BB962C8B-B14F-4D97-AF65-F5344CB8AC3E}">
        <p14:creationId xmlns:p14="http://schemas.microsoft.com/office/powerpoint/2010/main" val="37957302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398D786-42E1-4DAC-9697-80304EDD51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77521"/>
            <a:ext cx="9144000" cy="5709920"/>
          </a:xfrm>
        </p:spPr>
        <p:txBody>
          <a:bodyPr>
            <a:normAutofit lnSpcReduction="10000"/>
          </a:bodyPr>
          <a:lstStyle/>
          <a:p>
            <a:r>
              <a:rPr lang="en-US" dirty="0">
                <a:solidFill>
                  <a:schemeClr val="bg1"/>
                </a:solidFill>
              </a:rPr>
              <a:t>Verse 4.</a:t>
            </a:r>
          </a:p>
          <a:p>
            <a:r>
              <a:rPr lang="en-US" sz="4000" dirty="0">
                <a:solidFill>
                  <a:schemeClr val="bg1"/>
                </a:solidFill>
              </a:rPr>
              <a:t>And though we're sinners every one,</a:t>
            </a:r>
          </a:p>
          <a:p>
            <a:r>
              <a:rPr lang="en-US" sz="4000" dirty="0">
                <a:solidFill>
                  <a:schemeClr val="bg1"/>
                </a:solidFill>
              </a:rPr>
              <a:t>Jesus died!</a:t>
            </a:r>
          </a:p>
          <a:p>
            <a:r>
              <a:rPr lang="en-US" sz="4000" dirty="0">
                <a:solidFill>
                  <a:schemeClr val="bg1"/>
                </a:solidFill>
              </a:rPr>
              <a:t>And though our crown of peace is gone,</a:t>
            </a:r>
          </a:p>
          <a:p>
            <a:r>
              <a:rPr lang="en-US" sz="4000" dirty="0">
                <a:solidFill>
                  <a:schemeClr val="bg1"/>
                </a:solidFill>
              </a:rPr>
              <a:t>Jesus died!</a:t>
            </a:r>
          </a:p>
          <a:p>
            <a:r>
              <a:rPr lang="en-US" sz="4000" dirty="0">
                <a:solidFill>
                  <a:schemeClr val="bg1"/>
                </a:solidFill>
              </a:rPr>
              <a:t>We may be cleansed from every stain,</a:t>
            </a:r>
          </a:p>
          <a:p>
            <a:r>
              <a:rPr lang="en-US" sz="4000" dirty="0">
                <a:solidFill>
                  <a:schemeClr val="bg1"/>
                </a:solidFill>
              </a:rPr>
              <a:t>We may be crowned with bliss again,</a:t>
            </a:r>
          </a:p>
          <a:p>
            <a:r>
              <a:rPr lang="en-US" sz="4000" dirty="0">
                <a:solidFill>
                  <a:schemeClr val="bg1"/>
                </a:solidFill>
              </a:rPr>
              <a:t>And in that land of Glory reign;</a:t>
            </a:r>
          </a:p>
          <a:p>
            <a:r>
              <a:rPr lang="en-US" sz="4000" dirty="0">
                <a:solidFill>
                  <a:schemeClr val="bg1"/>
                </a:solidFill>
              </a:rPr>
              <a:t>Jesus died!</a:t>
            </a:r>
            <a:endParaRPr lang="en-AU" sz="40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F2B7F7F-F658-483A-8520-CCE8D1175CD8}"/>
              </a:ext>
            </a:extLst>
          </p:cNvPr>
          <p:cNvSpPr txBox="1"/>
          <p:nvPr/>
        </p:nvSpPr>
        <p:spPr>
          <a:xfrm>
            <a:off x="284480" y="6008468"/>
            <a:ext cx="276352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b="0" i="0" u="none" strike="noStrike" dirty="0">
                <a:solidFill>
                  <a:schemeClr val="bg1"/>
                </a:solidFill>
                <a:effectLst/>
              </a:rPr>
              <a:t>There is a better world, they say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</a:p>
          <a:p>
            <a:r>
              <a:rPr lang="en-US" sz="1100" b="0" i="0" u="none" strike="noStrike" dirty="0">
                <a:solidFill>
                  <a:schemeClr val="bg1"/>
                </a:solidFill>
                <a:effectLst/>
              </a:rPr>
              <a:t>John </a:t>
            </a:r>
            <a:r>
              <a:rPr lang="en-US" sz="1100" b="0" i="0" u="none" strike="noStrike" dirty="0" err="1">
                <a:solidFill>
                  <a:schemeClr val="bg1"/>
                </a:solidFill>
                <a:effectLst/>
              </a:rPr>
              <a:t>Lyth</a:t>
            </a:r>
            <a:r>
              <a:rPr lang="en-US" sz="1100" b="0" i="0" u="none" strike="noStrike" dirty="0">
                <a:solidFill>
                  <a:schemeClr val="bg1"/>
                </a:solidFill>
                <a:effectLst/>
              </a:rPr>
              <a:t> (1821-1886)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</a:p>
          <a:p>
            <a:r>
              <a:rPr lang="en-US" sz="1100" dirty="0">
                <a:solidFill>
                  <a:schemeClr val="bg1"/>
                </a:solidFill>
              </a:rPr>
              <a:t>© The General of The Salvation Army</a:t>
            </a:r>
            <a:endParaRPr lang="en-AU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05943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224</Words>
  <Application>Microsoft Office PowerPoint</Application>
  <PresentationFormat>Widescreen</PresentationFormat>
  <Paragraphs>39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2</cp:revision>
  <dcterms:created xsi:type="dcterms:W3CDTF">2022-05-18T02:20:49Z</dcterms:created>
  <dcterms:modified xsi:type="dcterms:W3CDTF">2023-08-10T03:16:15Z</dcterms:modified>
</cp:coreProperties>
</file>